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43" r:id="rId2"/>
    <p:sldId id="442" r:id="rId3"/>
  </p:sldIdLst>
  <p:sldSz cx="9906000" cy="6858000" type="A4"/>
  <p:notesSz cx="6805613" cy="9939338"/>
  <p:defaultTextStyle>
    <a:defPPr>
      <a:defRPr lang="ja-JP"/>
    </a:defPPr>
    <a:lvl1pPr marL="0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067065E-7F09-488D-802D-CBDC8A8300C8}">
          <p14:sldIdLst>
            <p14:sldId id="443"/>
            <p14:sldId id="4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21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E7073C"/>
    <a:srgbClr val="0066CC"/>
    <a:srgbClr val="EE6000"/>
    <a:srgbClr val="E20000"/>
    <a:srgbClr val="FFCC00"/>
    <a:srgbClr val="CCFFFF"/>
    <a:srgbClr val="D20000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6210" autoAdjust="0"/>
  </p:normalViewPr>
  <p:slideViewPr>
    <p:cSldViewPr>
      <p:cViewPr varScale="1">
        <p:scale>
          <a:sx n="115" d="100"/>
          <a:sy n="115" d="100"/>
        </p:scale>
        <p:origin x="1458" y="108"/>
      </p:cViewPr>
      <p:guideLst>
        <p:guide orient="horz" pos="3521"/>
        <p:guide pos="3120"/>
      </p:guideLst>
    </p:cSldViewPr>
  </p:slideViewPr>
  <p:outlineViewPr>
    <p:cViewPr>
      <p:scale>
        <a:sx n="33" d="100"/>
        <a:sy n="33" d="100"/>
      </p:scale>
      <p:origin x="0" y="-16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52"/>
    </p:cViewPr>
  </p:sorterViewPr>
  <p:notesViewPr>
    <p:cSldViewPr>
      <p:cViewPr varScale="1">
        <p:scale>
          <a:sx n="80" d="100"/>
          <a:sy n="80" d="100"/>
        </p:scale>
        <p:origin x="401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7E1ABF7-1000-4F85-A83A-94FE07F4155E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4C37244-217A-4741-BE22-60597605A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52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1FAF69E-ADDF-4A1C-8CF5-A4E39119CF7C}" type="datetimeFigureOut">
              <a:rPr kumimoji="1" lang="ja-JP" altLang="en-US" smtClean="0"/>
              <a:t>2021/8/30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7399C26-C69C-4DF5-8812-00A10E5243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28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72866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" y="1449"/>
            <a:ext cx="9898385" cy="403217"/>
          </a:xfrm>
          <a:prstGeom prst="rect">
            <a:avLst/>
          </a:prstGeom>
          <a:solidFill>
            <a:srgbClr val="FF9900"/>
          </a:solidFill>
          <a:ln w="28575">
            <a:solidFill>
              <a:srgbClr val="FF9147"/>
            </a:solidFill>
          </a:ln>
          <a:effectLst/>
        </p:spPr>
        <p:txBody>
          <a:bodyPr wrap="none" lIns="87077" tIns="43538" rIns="87077" bIns="4353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870975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スポーツコミッション名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804" y="2460958"/>
            <a:ext cx="6897215" cy="2000548"/>
          </a:xfrm>
          <a:prstGeom prst="rect">
            <a:avLst/>
          </a:prstGeom>
          <a:solidFill>
            <a:sysClr val="window" lastClr="FFFFFF"/>
          </a:solidFill>
          <a:ln w="25400" cmpd="thinThick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①取組</a:t>
            </a:r>
            <a:r>
              <a:rPr lang="ja-JP" altLang="en-US" sz="2000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取組内容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②取組</a:t>
            </a:r>
            <a:endParaRPr lang="en-US" altLang="ja-JP" sz="20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11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endParaRPr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③取組</a:t>
            </a:r>
            <a:endParaRPr lang="en-US" altLang="ja-JP" sz="20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  <a:endParaRPr lang="ja-JP" altLang="en-US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7176" y="695598"/>
            <a:ext cx="6696744" cy="1077218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構成組織：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設立年次：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ＳＣ特徴：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8504" y="436602"/>
            <a:ext cx="216024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コミッション概要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795" y="2060848"/>
            <a:ext cx="216024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主な取組例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56" y="4365104"/>
            <a:ext cx="2552579" cy="243522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547" y="2492896"/>
            <a:ext cx="2640997" cy="187906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918" y="478037"/>
            <a:ext cx="1607253" cy="2008849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7977336" y="6657945"/>
            <a:ext cx="21602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0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写真提供：スポーツ庁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吹き出し: 四角形 2"/>
          <p:cNvSpPr/>
          <p:nvPr/>
        </p:nvSpPr>
        <p:spPr>
          <a:xfrm>
            <a:off x="5241032" y="4509120"/>
            <a:ext cx="1872208" cy="1339067"/>
          </a:xfrm>
          <a:prstGeom prst="wedgeRectCallout">
            <a:avLst>
              <a:gd name="adj1" fmla="val 76512"/>
              <a:gd name="adj2" fmla="val 110244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Ｓ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3040" y="4625260"/>
            <a:ext cx="1790819" cy="110799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取組がわかる写真の提供をお願いいたします。また、今回ご提供いただいた写真は、スポーツ庁の講演等にて使用させていただきたいと考えております。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50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" y="1449"/>
            <a:ext cx="9898385" cy="403217"/>
          </a:xfrm>
          <a:prstGeom prst="rect">
            <a:avLst/>
          </a:prstGeom>
          <a:solidFill>
            <a:srgbClr val="FF9900"/>
          </a:solidFill>
          <a:ln w="28575">
            <a:solidFill>
              <a:srgbClr val="FF9147"/>
            </a:solidFill>
          </a:ln>
          <a:effectLst/>
        </p:spPr>
        <p:txBody>
          <a:bodyPr wrap="none" lIns="87077" tIns="43538" rIns="87077" bIns="43538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870975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記入例：スポーツ庁地域振興スポーツコミッション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7176" y="2247830"/>
            <a:ext cx="6897215" cy="4493538"/>
          </a:xfrm>
          <a:prstGeom prst="rect">
            <a:avLst/>
          </a:prstGeom>
          <a:solidFill>
            <a:sysClr val="window" lastClr="FFFFFF"/>
          </a:solidFill>
          <a:ln w="25400" cmpd="thinThick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①パブコン</a:t>
            </a:r>
            <a:endParaRPr lang="en-US" altLang="ja-JP" sz="20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●国民のスポーツ実施率を向上させるための事業プランを募集●</a:t>
            </a:r>
            <a:endParaRPr kumimoji="0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応募資格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lvl="0"/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①一般部門（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個人またはグループでの応募が可能）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②行政部門　</a:t>
            </a:r>
            <a:r>
              <a:rPr kumimoji="0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③小学校部門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12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en-US" altLang="ja-JP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FUN+WALK</a:t>
            </a:r>
          </a:p>
          <a:p>
            <a:r>
              <a:rPr lang="ja-JP" altLang="en-US" sz="11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普段の生活から気軽に取り入れることのできる「歩く」に着目し、「歩く」に「楽しい」を組み合わせ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ることで、自然と「歩く」習慣が身につくプロジェクト。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♦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歩数に応じて利用可能なクーポン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歩けば歩くほど、お得なクーポンが受け取れる。クーポンで歩くモチベーションアップ！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♦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ご当地キャラを活用したゲーム機能</a:t>
            </a:r>
            <a:endParaRPr lang="en-US" altLang="ja-JP" sz="1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歩数に応じて、全国のご当地キャラクターが変身。育てたキャラを収集できる図鑑機能等、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ゲーム性に付与で、歩くモチベーションアップ！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endParaRPr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2000" b="1" u="sng" kern="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③「まんが スポーツで地域活性化」　事例集作成</a:t>
            </a:r>
            <a:endParaRPr lang="en-US" altLang="ja-JP" sz="2000" b="1" u="sng" kern="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スポーツによる地域活性化を支え、牽引した方々の様々な苦労や成功ポイント等を、</a:t>
            </a:r>
            <a:endParaRPr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072860">
              <a:defRPr/>
            </a:pPr>
            <a:r>
              <a:rPr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ドキュメンタリーまんがで紹介！</a:t>
            </a:r>
            <a:endParaRPr lang="en-US" altLang="ja-JP" sz="1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月、全国の中学校、高校、大学等 約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千校の図書館に寄贈。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未来を担う青少年たちに、地域活性化の事例を知ってもらい、人材育成のきっかけとします。</a:t>
            </a:r>
            <a:endParaRPr lang="ja-JP" altLang="en-US" sz="11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2553" y="632172"/>
            <a:ext cx="6696744" cy="1077218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構成組織：〇〇市・〇〇商工会議所・〇〇スポーツ協会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設立年次：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ＳＣ特徴：ウォータースポーツを中心としたまちづくりを行っている。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http://www.mext.go.jp/sports/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8504" y="428925"/>
            <a:ext cx="216024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コミッション概要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60" y="1913928"/>
            <a:ext cx="216024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主な取組例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56" y="4365104"/>
            <a:ext cx="2552579" cy="243522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547" y="2492896"/>
            <a:ext cx="2640997" cy="187906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918" y="478037"/>
            <a:ext cx="1607253" cy="2008849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7977336" y="6657945"/>
            <a:ext cx="21602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kumimoji="0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写真提供：スポーツ庁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3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412</Words>
  <Application>Microsoft Office PowerPoint</Application>
  <PresentationFormat>A4 210 x 297 mm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blank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2020-10-14T02:10:29Z</dcterms:created>
  <dcterms:modified xsi:type="dcterms:W3CDTF">2021-08-30T04:14:33Z</dcterms:modified>
</cp:coreProperties>
</file>