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3" r:id="rId2"/>
  </p:sldIdLst>
  <p:sldSz cx="9906000" cy="6858000" type="A4"/>
  <p:notesSz cx="6805613" cy="9939338"/>
  <p:defaultTextStyle>
    <a:defPPr>
      <a:defRPr lang="ja-JP"/>
    </a:defPPr>
    <a:lvl1pPr marL="0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067065E-7F09-488D-802D-CBDC8A8300C8}">
          <p14:sldIdLst>
            <p14:sldId id="4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21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E7073C"/>
    <a:srgbClr val="0066CC"/>
    <a:srgbClr val="EE6000"/>
    <a:srgbClr val="E20000"/>
    <a:srgbClr val="FFCC00"/>
    <a:srgbClr val="CCFFFF"/>
    <a:srgbClr val="D20000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6210" autoAdjust="0"/>
  </p:normalViewPr>
  <p:slideViewPr>
    <p:cSldViewPr>
      <p:cViewPr varScale="1">
        <p:scale>
          <a:sx n="114" d="100"/>
          <a:sy n="114" d="100"/>
        </p:scale>
        <p:origin x="1494" y="102"/>
      </p:cViewPr>
      <p:guideLst>
        <p:guide orient="horz" pos="3521"/>
        <p:guide pos="3120"/>
      </p:guideLst>
    </p:cSldViewPr>
  </p:slideViewPr>
  <p:outlineViewPr>
    <p:cViewPr>
      <p:scale>
        <a:sx n="33" d="100"/>
        <a:sy n="33" d="100"/>
      </p:scale>
      <p:origin x="0" y="-16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52"/>
    </p:cViewPr>
  </p:sorterViewPr>
  <p:notesViewPr>
    <p:cSldViewPr>
      <p:cViewPr varScale="1">
        <p:scale>
          <a:sx n="80" d="100"/>
          <a:sy n="80" d="100"/>
        </p:scale>
        <p:origin x="401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60EF3-5D79-4767-9ADF-F3D18C8A985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6C5B2875-E959-4551-BC3C-0FF4647DF478}">
      <dgm:prSet phldrT="[テキスト]"/>
      <dgm:spPr/>
      <dgm:t>
        <a:bodyPr/>
        <a:lstStyle/>
        <a:p>
          <a:r>
            <a:rPr kumimoji="1" lang="ja-JP" altLang="en-US" dirty="0"/>
            <a:t>●●市</a:t>
          </a:r>
        </a:p>
      </dgm:t>
    </dgm:pt>
    <dgm:pt modelId="{87935849-097D-43AD-8E80-038728DF464A}" type="parTrans" cxnId="{2A0B92BD-9780-4DDD-ADBF-35E551CE7FDA}">
      <dgm:prSet/>
      <dgm:spPr/>
      <dgm:t>
        <a:bodyPr/>
        <a:lstStyle/>
        <a:p>
          <a:endParaRPr kumimoji="1" lang="ja-JP" altLang="en-US"/>
        </a:p>
      </dgm:t>
    </dgm:pt>
    <dgm:pt modelId="{FDCDBF8F-5CFF-4960-878B-3EFC23FAE96A}" type="sibTrans" cxnId="{2A0B92BD-9780-4DDD-ADBF-35E551CE7FDA}">
      <dgm:prSet/>
      <dgm:spPr/>
      <dgm:t>
        <a:bodyPr/>
        <a:lstStyle/>
        <a:p>
          <a:endParaRPr kumimoji="1" lang="ja-JP" altLang="en-US"/>
        </a:p>
      </dgm:t>
    </dgm:pt>
    <dgm:pt modelId="{5717622A-F241-4824-95A3-07051753AACA}">
      <dgm:prSet phldrT="[テキスト]"/>
      <dgm:spPr/>
      <dgm:t>
        <a:bodyPr/>
        <a:lstStyle/>
        <a:p>
          <a:r>
            <a:rPr kumimoji="1" lang="ja-JP" altLang="en-US" dirty="0"/>
            <a:t>◆◆会議</a:t>
          </a:r>
        </a:p>
      </dgm:t>
    </dgm:pt>
    <dgm:pt modelId="{C9951170-80FC-48D0-8359-10DE1D22F27D}" type="parTrans" cxnId="{D841663E-7CCD-491F-A722-A12A20AD6E5D}">
      <dgm:prSet/>
      <dgm:spPr/>
      <dgm:t>
        <a:bodyPr/>
        <a:lstStyle/>
        <a:p>
          <a:endParaRPr kumimoji="1" lang="ja-JP" altLang="en-US"/>
        </a:p>
      </dgm:t>
    </dgm:pt>
    <dgm:pt modelId="{21BC6CC8-ED44-4D54-98B0-07E983D23985}" type="sibTrans" cxnId="{D841663E-7CCD-491F-A722-A12A20AD6E5D}">
      <dgm:prSet/>
      <dgm:spPr/>
      <dgm:t>
        <a:bodyPr/>
        <a:lstStyle/>
        <a:p>
          <a:endParaRPr kumimoji="1" lang="ja-JP" altLang="en-US"/>
        </a:p>
      </dgm:t>
    </dgm:pt>
    <dgm:pt modelId="{3A218FAF-0014-40E1-AD9D-3413D0DAA180}">
      <dgm:prSet phldrT="[テキスト]"/>
      <dgm:spPr/>
      <dgm:t>
        <a:bodyPr/>
        <a:lstStyle/>
        <a:p>
          <a:r>
            <a:rPr kumimoji="1" lang="ja-JP" altLang="en-US" dirty="0"/>
            <a:t>▲▲協会</a:t>
          </a:r>
        </a:p>
      </dgm:t>
    </dgm:pt>
    <dgm:pt modelId="{A1DE4960-D9F7-4665-B781-DA5588D167B2}" type="parTrans" cxnId="{BDC9711D-7C3A-4083-8464-7E3EBA4A686F}">
      <dgm:prSet/>
      <dgm:spPr/>
      <dgm:t>
        <a:bodyPr/>
        <a:lstStyle/>
        <a:p>
          <a:endParaRPr kumimoji="1" lang="ja-JP" altLang="en-US"/>
        </a:p>
      </dgm:t>
    </dgm:pt>
    <dgm:pt modelId="{2156DAF6-3214-439D-A98D-579A28ADAAFF}" type="sibTrans" cxnId="{BDC9711D-7C3A-4083-8464-7E3EBA4A686F}">
      <dgm:prSet/>
      <dgm:spPr/>
      <dgm:t>
        <a:bodyPr/>
        <a:lstStyle/>
        <a:p>
          <a:endParaRPr kumimoji="1" lang="ja-JP" altLang="en-US"/>
        </a:p>
      </dgm:t>
    </dgm:pt>
    <dgm:pt modelId="{90536899-FA94-468B-89B5-0E0FC8CDB0ED}" type="pres">
      <dgm:prSet presAssocID="{99160EF3-5D79-4767-9ADF-F3D18C8A9857}" presName="Name0" presStyleCnt="0">
        <dgm:presLayoutVars>
          <dgm:dir/>
          <dgm:resizeHandles val="exact"/>
        </dgm:presLayoutVars>
      </dgm:prSet>
      <dgm:spPr/>
    </dgm:pt>
    <dgm:pt modelId="{CEBC65A1-C86D-4049-B8BA-28594BCE1C91}" type="pres">
      <dgm:prSet presAssocID="{6C5B2875-E959-4551-BC3C-0FF4647DF478}" presName="node" presStyleLbl="node1" presStyleIdx="0" presStyleCnt="3">
        <dgm:presLayoutVars>
          <dgm:bulletEnabled val="1"/>
        </dgm:presLayoutVars>
      </dgm:prSet>
      <dgm:spPr/>
    </dgm:pt>
    <dgm:pt modelId="{FC0318F6-1D9F-4E66-B053-1D1AE2C8BD4D}" type="pres">
      <dgm:prSet presAssocID="{FDCDBF8F-5CFF-4960-878B-3EFC23FAE96A}" presName="sibTrans" presStyleLbl="sibTrans2D1" presStyleIdx="0" presStyleCnt="3"/>
      <dgm:spPr/>
    </dgm:pt>
    <dgm:pt modelId="{8EF0D6EE-140F-4DB6-8C51-849E66984EEE}" type="pres">
      <dgm:prSet presAssocID="{FDCDBF8F-5CFF-4960-878B-3EFC23FAE96A}" presName="connectorText" presStyleLbl="sibTrans2D1" presStyleIdx="0" presStyleCnt="3"/>
      <dgm:spPr/>
    </dgm:pt>
    <dgm:pt modelId="{DD89CBC3-27E0-42E5-B365-0D992184164E}" type="pres">
      <dgm:prSet presAssocID="{5717622A-F241-4824-95A3-07051753AACA}" presName="node" presStyleLbl="node1" presStyleIdx="1" presStyleCnt="3">
        <dgm:presLayoutVars>
          <dgm:bulletEnabled val="1"/>
        </dgm:presLayoutVars>
      </dgm:prSet>
      <dgm:spPr/>
    </dgm:pt>
    <dgm:pt modelId="{9F13A814-A91B-4133-856F-3BF8C0405433}" type="pres">
      <dgm:prSet presAssocID="{21BC6CC8-ED44-4D54-98B0-07E983D23985}" presName="sibTrans" presStyleLbl="sibTrans2D1" presStyleIdx="1" presStyleCnt="3"/>
      <dgm:spPr/>
    </dgm:pt>
    <dgm:pt modelId="{3B619874-CFCF-4668-B43E-537227018B19}" type="pres">
      <dgm:prSet presAssocID="{21BC6CC8-ED44-4D54-98B0-07E983D23985}" presName="connectorText" presStyleLbl="sibTrans2D1" presStyleIdx="1" presStyleCnt="3"/>
      <dgm:spPr/>
    </dgm:pt>
    <dgm:pt modelId="{D42C772E-A84F-4DA5-BC49-7F403205825C}" type="pres">
      <dgm:prSet presAssocID="{3A218FAF-0014-40E1-AD9D-3413D0DAA180}" presName="node" presStyleLbl="node1" presStyleIdx="2" presStyleCnt="3">
        <dgm:presLayoutVars>
          <dgm:bulletEnabled val="1"/>
        </dgm:presLayoutVars>
      </dgm:prSet>
      <dgm:spPr/>
    </dgm:pt>
    <dgm:pt modelId="{B54C6F44-F0F3-4DAF-86BD-5A89FCABEE82}" type="pres">
      <dgm:prSet presAssocID="{2156DAF6-3214-439D-A98D-579A28ADAAFF}" presName="sibTrans" presStyleLbl="sibTrans2D1" presStyleIdx="2" presStyleCnt="3"/>
      <dgm:spPr/>
    </dgm:pt>
    <dgm:pt modelId="{F9130730-6E24-4B7A-A466-B070A9E9C81F}" type="pres">
      <dgm:prSet presAssocID="{2156DAF6-3214-439D-A98D-579A28ADAAFF}" presName="connectorText" presStyleLbl="sibTrans2D1" presStyleIdx="2" presStyleCnt="3"/>
      <dgm:spPr/>
    </dgm:pt>
  </dgm:ptLst>
  <dgm:cxnLst>
    <dgm:cxn modelId="{BDC9711D-7C3A-4083-8464-7E3EBA4A686F}" srcId="{99160EF3-5D79-4767-9ADF-F3D18C8A9857}" destId="{3A218FAF-0014-40E1-AD9D-3413D0DAA180}" srcOrd="2" destOrd="0" parTransId="{A1DE4960-D9F7-4665-B781-DA5588D167B2}" sibTransId="{2156DAF6-3214-439D-A98D-579A28ADAAFF}"/>
    <dgm:cxn modelId="{1F107D3D-752D-425F-A9EC-35846D092C63}" type="presOf" srcId="{2156DAF6-3214-439D-A98D-579A28ADAAFF}" destId="{B54C6F44-F0F3-4DAF-86BD-5A89FCABEE82}" srcOrd="0" destOrd="0" presId="urn:microsoft.com/office/officeart/2005/8/layout/cycle7"/>
    <dgm:cxn modelId="{D841663E-7CCD-491F-A722-A12A20AD6E5D}" srcId="{99160EF3-5D79-4767-9ADF-F3D18C8A9857}" destId="{5717622A-F241-4824-95A3-07051753AACA}" srcOrd="1" destOrd="0" parTransId="{C9951170-80FC-48D0-8359-10DE1D22F27D}" sibTransId="{21BC6CC8-ED44-4D54-98B0-07E983D23985}"/>
    <dgm:cxn modelId="{B2860A4C-8FFE-429E-82D5-489EA71658F0}" type="presOf" srcId="{FDCDBF8F-5CFF-4960-878B-3EFC23FAE96A}" destId="{8EF0D6EE-140F-4DB6-8C51-849E66984EEE}" srcOrd="1" destOrd="0" presId="urn:microsoft.com/office/officeart/2005/8/layout/cycle7"/>
    <dgm:cxn modelId="{7F1DF153-7012-488F-975B-43835215090B}" type="presOf" srcId="{3A218FAF-0014-40E1-AD9D-3413D0DAA180}" destId="{D42C772E-A84F-4DA5-BC49-7F403205825C}" srcOrd="0" destOrd="0" presId="urn:microsoft.com/office/officeart/2005/8/layout/cycle7"/>
    <dgm:cxn modelId="{8635BB79-AA94-4D69-BE30-E55A9563F0DD}" type="presOf" srcId="{99160EF3-5D79-4767-9ADF-F3D18C8A9857}" destId="{90536899-FA94-468B-89B5-0E0FC8CDB0ED}" srcOrd="0" destOrd="0" presId="urn:microsoft.com/office/officeart/2005/8/layout/cycle7"/>
    <dgm:cxn modelId="{0B5D7B97-3077-49E1-B599-7406F776C71F}" type="presOf" srcId="{FDCDBF8F-5CFF-4960-878B-3EFC23FAE96A}" destId="{FC0318F6-1D9F-4E66-B053-1D1AE2C8BD4D}" srcOrd="0" destOrd="0" presId="urn:microsoft.com/office/officeart/2005/8/layout/cycle7"/>
    <dgm:cxn modelId="{570D2EBB-461D-43FE-B5A1-41E8289E71ED}" type="presOf" srcId="{21BC6CC8-ED44-4D54-98B0-07E983D23985}" destId="{3B619874-CFCF-4668-B43E-537227018B19}" srcOrd="1" destOrd="0" presId="urn:microsoft.com/office/officeart/2005/8/layout/cycle7"/>
    <dgm:cxn modelId="{2A0B92BD-9780-4DDD-ADBF-35E551CE7FDA}" srcId="{99160EF3-5D79-4767-9ADF-F3D18C8A9857}" destId="{6C5B2875-E959-4551-BC3C-0FF4647DF478}" srcOrd="0" destOrd="0" parTransId="{87935849-097D-43AD-8E80-038728DF464A}" sibTransId="{FDCDBF8F-5CFF-4960-878B-3EFC23FAE96A}"/>
    <dgm:cxn modelId="{51EE02C3-F43F-47BA-9061-FAB97085709A}" type="presOf" srcId="{6C5B2875-E959-4551-BC3C-0FF4647DF478}" destId="{CEBC65A1-C86D-4049-B8BA-28594BCE1C91}" srcOrd="0" destOrd="0" presId="urn:microsoft.com/office/officeart/2005/8/layout/cycle7"/>
    <dgm:cxn modelId="{A18288DB-ECA0-4870-852B-9EC197B2BAEE}" type="presOf" srcId="{5717622A-F241-4824-95A3-07051753AACA}" destId="{DD89CBC3-27E0-42E5-B365-0D992184164E}" srcOrd="0" destOrd="0" presId="urn:microsoft.com/office/officeart/2005/8/layout/cycle7"/>
    <dgm:cxn modelId="{14074DE8-1CD7-4941-97D3-A0E56CB29668}" type="presOf" srcId="{21BC6CC8-ED44-4D54-98B0-07E983D23985}" destId="{9F13A814-A91B-4133-856F-3BF8C0405433}" srcOrd="0" destOrd="0" presId="urn:microsoft.com/office/officeart/2005/8/layout/cycle7"/>
    <dgm:cxn modelId="{77AD84FE-5935-4D1C-86C2-844331E54A84}" type="presOf" srcId="{2156DAF6-3214-439D-A98D-579A28ADAAFF}" destId="{F9130730-6E24-4B7A-A466-B070A9E9C81F}" srcOrd="1" destOrd="0" presId="urn:microsoft.com/office/officeart/2005/8/layout/cycle7"/>
    <dgm:cxn modelId="{DF07654A-AC11-4BE5-BC38-85FED84A0B64}" type="presParOf" srcId="{90536899-FA94-468B-89B5-0E0FC8CDB0ED}" destId="{CEBC65A1-C86D-4049-B8BA-28594BCE1C91}" srcOrd="0" destOrd="0" presId="urn:microsoft.com/office/officeart/2005/8/layout/cycle7"/>
    <dgm:cxn modelId="{2C9967A5-8530-4A5C-8B6C-F925E0A9AA07}" type="presParOf" srcId="{90536899-FA94-468B-89B5-0E0FC8CDB0ED}" destId="{FC0318F6-1D9F-4E66-B053-1D1AE2C8BD4D}" srcOrd="1" destOrd="0" presId="urn:microsoft.com/office/officeart/2005/8/layout/cycle7"/>
    <dgm:cxn modelId="{CEAD5D22-44DE-4757-8436-E77B86095D57}" type="presParOf" srcId="{FC0318F6-1D9F-4E66-B053-1D1AE2C8BD4D}" destId="{8EF0D6EE-140F-4DB6-8C51-849E66984EEE}" srcOrd="0" destOrd="0" presId="urn:microsoft.com/office/officeart/2005/8/layout/cycle7"/>
    <dgm:cxn modelId="{18B7B206-25F7-4DBD-BD04-0291013912AB}" type="presParOf" srcId="{90536899-FA94-468B-89B5-0E0FC8CDB0ED}" destId="{DD89CBC3-27E0-42E5-B365-0D992184164E}" srcOrd="2" destOrd="0" presId="urn:microsoft.com/office/officeart/2005/8/layout/cycle7"/>
    <dgm:cxn modelId="{5E6BD39A-6DAE-4441-AC72-3186947214EB}" type="presParOf" srcId="{90536899-FA94-468B-89B5-0E0FC8CDB0ED}" destId="{9F13A814-A91B-4133-856F-3BF8C0405433}" srcOrd="3" destOrd="0" presId="urn:microsoft.com/office/officeart/2005/8/layout/cycle7"/>
    <dgm:cxn modelId="{9B6BAF0E-7D1A-40D6-8E5B-19CE96EB605F}" type="presParOf" srcId="{9F13A814-A91B-4133-856F-3BF8C0405433}" destId="{3B619874-CFCF-4668-B43E-537227018B19}" srcOrd="0" destOrd="0" presId="urn:microsoft.com/office/officeart/2005/8/layout/cycle7"/>
    <dgm:cxn modelId="{16AAA343-88B6-4E55-BB7D-E129031FC879}" type="presParOf" srcId="{90536899-FA94-468B-89B5-0E0FC8CDB0ED}" destId="{D42C772E-A84F-4DA5-BC49-7F403205825C}" srcOrd="4" destOrd="0" presId="urn:microsoft.com/office/officeart/2005/8/layout/cycle7"/>
    <dgm:cxn modelId="{F0731414-BC31-49B4-9A60-3BF027736A58}" type="presParOf" srcId="{90536899-FA94-468B-89B5-0E0FC8CDB0ED}" destId="{B54C6F44-F0F3-4DAF-86BD-5A89FCABEE82}" srcOrd="5" destOrd="0" presId="urn:microsoft.com/office/officeart/2005/8/layout/cycle7"/>
    <dgm:cxn modelId="{18E7D8FE-408C-402B-90C0-6D26EC5760C9}" type="presParOf" srcId="{B54C6F44-F0F3-4DAF-86BD-5A89FCABEE82}" destId="{F9130730-6E24-4B7A-A466-B070A9E9C81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C65A1-C86D-4049-B8BA-28594BCE1C91}">
      <dsp:nvSpPr>
        <dsp:cNvPr id="0" name=""/>
        <dsp:cNvSpPr/>
      </dsp:nvSpPr>
      <dsp:spPr>
        <a:xfrm>
          <a:off x="810309" y="478"/>
          <a:ext cx="854419" cy="427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●●市</a:t>
          </a:r>
        </a:p>
      </dsp:txBody>
      <dsp:txXfrm>
        <a:off x="822822" y="12991"/>
        <a:ext cx="829393" cy="402183"/>
      </dsp:txXfrm>
    </dsp:sp>
    <dsp:sp modelId="{FC0318F6-1D9F-4E66-B053-1D1AE2C8BD4D}">
      <dsp:nvSpPr>
        <dsp:cNvPr id="0" name=""/>
        <dsp:cNvSpPr/>
      </dsp:nvSpPr>
      <dsp:spPr>
        <a:xfrm rot="3600000">
          <a:off x="1367655" y="750250"/>
          <a:ext cx="445167" cy="1495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00" kern="1200"/>
        </a:p>
      </dsp:txBody>
      <dsp:txXfrm>
        <a:off x="1412512" y="780155"/>
        <a:ext cx="355453" cy="89713"/>
      </dsp:txXfrm>
    </dsp:sp>
    <dsp:sp modelId="{DD89CBC3-27E0-42E5-B365-0D992184164E}">
      <dsp:nvSpPr>
        <dsp:cNvPr id="0" name=""/>
        <dsp:cNvSpPr/>
      </dsp:nvSpPr>
      <dsp:spPr>
        <a:xfrm>
          <a:off x="1515748" y="1222336"/>
          <a:ext cx="854419" cy="427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◆◆会議</a:t>
          </a:r>
        </a:p>
      </dsp:txBody>
      <dsp:txXfrm>
        <a:off x="1528261" y="1234849"/>
        <a:ext cx="829393" cy="402183"/>
      </dsp:txXfrm>
    </dsp:sp>
    <dsp:sp modelId="{9F13A814-A91B-4133-856F-3BF8C0405433}">
      <dsp:nvSpPr>
        <dsp:cNvPr id="0" name=""/>
        <dsp:cNvSpPr/>
      </dsp:nvSpPr>
      <dsp:spPr>
        <a:xfrm rot="10800000">
          <a:off x="1014935" y="1361179"/>
          <a:ext cx="445167" cy="1495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00" kern="1200"/>
        </a:p>
      </dsp:txBody>
      <dsp:txXfrm rot="10800000">
        <a:off x="1059792" y="1391084"/>
        <a:ext cx="355453" cy="89713"/>
      </dsp:txXfrm>
    </dsp:sp>
    <dsp:sp modelId="{D42C772E-A84F-4DA5-BC49-7F403205825C}">
      <dsp:nvSpPr>
        <dsp:cNvPr id="0" name=""/>
        <dsp:cNvSpPr/>
      </dsp:nvSpPr>
      <dsp:spPr>
        <a:xfrm>
          <a:off x="104869" y="1222336"/>
          <a:ext cx="854419" cy="427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▲▲協会</a:t>
          </a:r>
        </a:p>
      </dsp:txBody>
      <dsp:txXfrm>
        <a:off x="117382" y="1234849"/>
        <a:ext cx="829393" cy="402183"/>
      </dsp:txXfrm>
    </dsp:sp>
    <dsp:sp modelId="{B54C6F44-F0F3-4DAF-86BD-5A89FCABEE82}">
      <dsp:nvSpPr>
        <dsp:cNvPr id="0" name=""/>
        <dsp:cNvSpPr/>
      </dsp:nvSpPr>
      <dsp:spPr>
        <a:xfrm rot="18000000">
          <a:off x="662215" y="750250"/>
          <a:ext cx="445167" cy="14952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00" kern="1200"/>
        </a:p>
      </dsp:txBody>
      <dsp:txXfrm>
        <a:off x="707072" y="780155"/>
        <a:ext cx="355453" cy="89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7E1ABF7-1000-4F85-A83A-94FE07F4155E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4C37244-217A-4741-BE22-60597605A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52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1FAF69E-ADDF-4A1C-8CF5-A4E39119CF7C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7399C26-C69C-4DF5-8812-00A10E5243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28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72866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1449"/>
            <a:ext cx="9898385" cy="403217"/>
          </a:xfrm>
          <a:prstGeom prst="rect">
            <a:avLst/>
          </a:prstGeom>
          <a:solidFill>
            <a:srgbClr val="FF9900"/>
          </a:solidFill>
          <a:ln w="28575">
            <a:solidFill>
              <a:srgbClr val="FF9147"/>
            </a:solidFill>
          </a:ln>
          <a:effectLst/>
        </p:spPr>
        <p:txBody>
          <a:bodyPr wrap="none" lIns="87077" tIns="43538" rIns="87077" bIns="4353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870975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●▲◆スポーツコミッション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6427" y="2979527"/>
            <a:ext cx="5241243" cy="3016210"/>
          </a:xfrm>
          <a:prstGeom prst="rect">
            <a:avLst/>
          </a:prstGeom>
          <a:solidFill>
            <a:sysClr val="window" lastClr="FFFFFF"/>
          </a:solidFill>
          <a:ln w="25400" cmpd="thinThick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①●▼★事業（例：合宿誘致事業）</a:t>
            </a:r>
            <a:r>
              <a:rPr lang="ja-JP" altLang="en-US" sz="2000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・取組内容</a:t>
            </a:r>
            <a:endParaRPr lang="en-US" altLang="ja-JP" sz="16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・取組内容</a:t>
            </a:r>
            <a:endParaRPr lang="en-US" altLang="ja-JP" sz="16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②▼●★事業</a:t>
            </a:r>
            <a:endParaRPr lang="en-US" altLang="ja-JP" sz="20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・取組内容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・取組内容</a:t>
            </a:r>
          </a:p>
          <a:p>
            <a:pPr defTabSz="1072860">
              <a:defRPr/>
            </a:pPr>
            <a:endParaRPr lang="en-US" altLang="ja-JP" sz="20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③▼●★事業</a:t>
            </a:r>
            <a:endParaRPr lang="en-US" altLang="ja-JP" sz="20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lang="en-US" altLang="ja-JP" sz="16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・取組内容</a:t>
            </a:r>
            <a:endParaRPr lang="ja-JP" altLang="en-US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4417" y="2492896"/>
            <a:ext cx="216024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主な事業・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AC44EB-D81C-FD96-5FFA-8660CFB55D90}"/>
              </a:ext>
            </a:extLst>
          </p:cNvPr>
          <p:cNvSpPr/>
          <p:nvPr/>
        </p:nvSpPr>
        <p:spPr>
          <a:xfrm>
            <a:off x="5097016" y="2780929"/>
            <a:ext cx="2146293" cy="19169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406FC1-3985-0BD8-83C5-A3AFDB655934}"/>
              </a:ext>
            </a:extLst>
          </p:cNvPr>
          <p:cNvSpPr/>
          <p:nvPr/>
        </p:nvSpPr>
        <p:spPr>
          <a:xfrm>
            <a:off x="7473280" y="2780928"/>
            <a:ext cx="2146293" cy="19169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写真②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FE2F612-AFAA-4687-3146-004D0E5A38AB}"/>
              </a:ext>
            </a:extLst>
          </p:cNvPr>
          <p:cNvSpPr/>
          <p:nvPr/>
        </p:nvSpPr>
        <p:spPr>
          <a:xfrm>
            <a:off x="5097016" y="4797153"/>
            <a:ext cx="2146293" cy="19169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96E214-93C4-F261-28BC-6F83EC7E20D3}"/>
              </a:ext>
            </a:extLst>
          </p:cNvPr>
          <p:cNvSpPr/>
          <p:nvPr/>
        </p:nvSpPr>
        <p:spPr>
          <a:xfrm>
            <a:off x="7473280" y="4797152"/>
            <a:ext cx="2146293" cy="19169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写真④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047547C-D1B2-9C9D-D22E-83C67F8CB45B}"/>
              </a:ext>
            </a:extLst>
          </p:cNvPr>
          <p:cNvSpPr/>
          <p:nvPr/>
        </p:nvSpPr>
        <p:spPr>
          <a:xfrm>
            <a:off x="5666106" y="4027436"/>
            <a:ext cx="3384376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活動の様子が分かる写真を複数枚貼ってください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BF67E3C-E0D6-2E8B-3FAD-64B477F01603}"/>
              </a:ext>
            </a:extLst>
          </p:cNvPr>
          <p:cNvSpPr/>
          <p:nvPr/>
        </p:nvSpPr>
        <p:spPr>
          <a:xfrm>
            <a:off x="5097016" y="717017"/>
            <a:ext cx="4522557" cy="1898530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79D8D3-394D-171F-D3AD-148ED9D46BF0}"/>
              </a:ext>
            </a:extLst>
          </p:cNvPr>
          <p:cNvSpPr txBox="1"/>
          <p:nvPr/>
        </p:nvSpPr>
        <p:spPr>
          <a:xfrm>
            <a:off x="5249703" y="452613"/>
            <a:ext cx="151217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組織体制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図表 14">
            <a:extLst>
              <a:ext uri="{FF2B5EF4-FFF2-40B4-BE49-F238E27FC236}">
                <a16:creationId xmlns:a16="http://schemas.microsoft.com/office/drawing/2014/main" id="{FBE7A5B7-65C5-C5BC-DC2B-EE331E029D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9479175"/>
              </p:ext>
            </p:extLst>
          </p:nvPr>
        </p:nvGraphicFramePr>
        <p:xfrm>
          <a:off x="6005790" y="895983"/>
          <a:ext cx="2475038" cy="165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7C495D-DC72-ADD0-2157-FDAFC1AC48A2}"/>
              </a:ext>
            </a:extLst>
          </p:cNvPr>
          <p:cNvSpPr/>
          <p:nvPr/>
        </p:nvSpPr>
        <p:spPr>
          <a:xfrm>
            <a:off x="264088" y="707663"/>
            <a:ext cx="4522557" cy="1348232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6496" y="441557"/>
            <a:ext cx="216024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コミッション概要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708612-A402-EF9E-6FD4-129CA6229E72}"/>
              </a:ext>
            </a:extLst>
          </p:cNvPr>
          <p:cNvSpPr txBox="1"/>
          <p:nvPr/>
        </p:nvSpPr>
        <p:spPr>
          <a:xfrm>
            <a:off x="289803" y="841667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構成組織：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特徴：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0AB07A0-727B-26EC-0A36-B5C4B9EEEFC3}"/>
              </a:ext>
            </a:extLst>
          </p:cNvPr>
          <p:cNvSpPr/>
          <p:nvPr/>
        </p:nvSpPr>
        <p:spPr>
          <a:xfrm>
            <a:off x="8237756" y="1035637"/>
            <a:ext cx="3384376" cy="10128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組織体制を図や矢印を用いて簡単に示してください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50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108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2020-10-14T02:10:29Z</dcterms:created>
  <dcterms:modified xsi:type="dcterms:W3CDTF">2023-08-23T08:06:03Z</dcterms:modified>
</cp:coreProperties>
</file>